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62" r:id="rId2"/>
    <p:sldId id="264" r:id="rId3"/>
    <p:sldId id="260" r:id="rId4"/>
    <p:sldId id="263" r:id="rId5"/>
    <p:sldId id="266" r:id="rId6"/>
    <p:sldId id="267" r:id="rId7"/>
    <p:sldId id="268" r:id="rId8"/>
    <p:sldId id="269" r:id="rId9"/>
    <p:sldId id="259" r:id="rId10"/>
    <p:sldId id="257" r:id="rId11"/>
    <p:sldId id="258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405"/>
  </p:normalViewPr>
  <p:slideViewPr>
    <p:cSldViewPr snapToGrid="0" snapToObjects="1">
      <p:cViewPr varScale="1">
        <p:scale>
          <a:sx n="130" d="100"/>
          <a:sy n="130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4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4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4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A954E3-EE7D-EB41-AE7B-459FA761B935}" type="datetimeFigureOut">
              <a:rPr lang="en-US" smtClean="0"/>
              <a:t>4/26/22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189B-2707-A14E-926C-4FE23D05B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319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003A2B-8D21-A198-7A9B-D6C4F630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91" y="505837"/>
            <a:ext cx="9694683" cy="5115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87BBC-CE3F-4162-AEB9-3151FBEE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61" y="4478598"/>
            <a:ext cx="1142460" cy="1142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A51041-36C1-A354-A17B-3E67A72FC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069" y="4478598"/>
            <a:ext cx="2887885" cy="1142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D5954D-A0C5-C244-2F83-A86896231D39}"/>
              </a:ext>
            </a:extLst>
          </p:cNvPr>
          <p:cNvSpPr txBox="1"/>
          <p:nvPr/>
        </p:nvSpPr>
        <p:spPr>
          <a:xfrm>
            <a:off x="4066161" y="2276272"/>
            <a:ext cx="385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26, 2022</a:t>
            </a:r>
          </a:p>
          <a:p>
            <a:r>
              <a:rPr lang="en-US" dirty="0"/>
              <a:t>Central Plymouth County Water District Commission Meeting</a:t>
            </a:r>
          </a:p>
        </p:txBody>
      </p:sp>
    </p:spTree>
    <p:extLst>
      <p:ext uri="{BB962C8B-B14F-4D97-AF65-F5344CB8AC3E}">
        <p14:creationId xmlns:p14="http://schemas.microsoft.com/office/powerpoint/2010/main" val="241146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B3D72F-AE7A-9902-5B47-F968192BD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327" y="464590"/>
            <a:ext cx="9175345" cy="5928819"/>
          </a:xfrm>
        </p:spPr>
      </p:pic>
    </p:spTree>
    <p:extLst>
      <p:ext uri="{BB962C8B-B14F-4D97-AF65-F5344CB8AC3E}">
        <p14:creationId xmlns:p14="http://schemas.microsoft.com/office/powerpoint/2010/main" val="365917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D2E721-F17A-AA35-F5AD-AFBFEBB5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1" y="805817"/>
            <a:ext cx="8089506" cy="1081705"/>
          </a:xfrm>
        </p:spPr>
        <p:txBody>
          <a:bodyPr/>
          <a:lstStyle/>
          <a:p>
            <a:r>
              <a:rPr lang="en-US" dirty="0"/>
              <a:t>Silver Lake Monitoring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546E-0F8C-CBA1-8742-F23EE528D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7785" y="2052115"/>
            <a:ext cx="4149550" cy="4262187"/>
          </a:xfrm>
          <a:ln>
            <a:solidFill>
              <a:schemeClr val="accent1"/>
            </a:solidFill>
          </a:ln>
        </p:spPr>
        <p:txBody>
          <a:bodyPr numCol="2">
            <a:normAutofit fontScale="25000" lnSpcReduction="20000"/>
          </a:bodyPr>
          <a:lstStyle/>
          <a:p>
            <a:r>
              <a:rPr lang="en-US" sz="5600" dirty="0"/>
              <a:t>Total Phosphorus </a:t>
            </a:r>
          </a:p>
          <a:p>
            <a:r>
              <a:rPr lang="en-US" sz="5600" dirty="0"/>
              <a:t>Total Soluble Phosphorus </a:t>
            </a:r>
          </a:p>
          <a:p>
            <a:r>
              <a:rPr lang="en-US" sz="5600" dirty="0"/>
              <a:t>Total Suspended Solids</a:t>
            </a:r>
          </a:p>
          <a:p>
            <a:r>
              <a:rPr lang="en-US" sz="5600" dirty="0"/>
              <a:t>Total Nitrogen (nitrite-N+nitrate-N and Total Kjeldahl N) </a:t>
            </a:r>
          </a:p>
          <a:p>
            <a:r>
              <a:rPr lang="en-US" sz="5600" dirty="0"/>
              <a:t>Alkalinity </a:t>
            </a:r>
          </a:p>
          <a:p>
            <a:r>
              <a:rPr lang="en-US" sz="5600" dirty="0"/>
              <a:t>Chlorophyll a</a:t>
            </a:r>
          </a:p>
          <a:p>
            <a:r>
              <a:rPr lang="en-US" sz="5600" dirty="0"/>
              <a:t>Algal (Phytoplankton) Enumeration and ID</a:t>
            </a:r>
          </a:p>
          <a:p>
            <a:r>
              <a:rPr lang="en-US" sz="5600" i="1" dirty="0"/>
              <a:t>E. coli</a:t>
            </a:r>
          </a:p>
          <a:p>
            <a:r>
              <a:rPr lang="en-US" sz="5600" dirty="0"/>
              <a:t>Cyanotoxins (Microcystins/Nodularins) </a:t>
            </a:r>
          </a:p>
          <a:p>
            <a:r>
              <a:rPr lang="en-US" sz="5600" dirty="0"/>
              <a:t>Secchi Disk Transparency</a:t>
            </a:r>
          </a:p>
          <a:p>
            <a:r>
              <a:rPr lang="en-US" sz="5600" dirty="0"/>
              <a:t>Apparent Color</a:t>
            </a:r>
          </a:p>
          <a:p>
            <a:r>
              <a:rPr lang="en-US" sz="5600" dirty="0"/>
              <a:t>Turbidity</a:t>
            </a:r>
          </a:p>
          <a:p>
            <a:endParaRPr lang="en-US" sz="5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E6C864-4877-EBB8-D6C9-C6B2B2879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6635" y="2064471"/>
            <a:ext cx="3894222" cy="426218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200" dirty="0"/>
              <a:t>pH  </a:t>
            </a:r>
          </a:p>
          <a:p>
            <a:r>
              <a:rPr lang="en-US" sz="1200" dirty="0"/>
              <a:t>Water Temperature </a:t>
            </a:r>
          </a:p>
          <a:p>
            <a:r>
              <a:rPr lang="en-US" sz="1200" dirty="0"/>
              <a:t>Specific Conductance </a:t>
            </a:r>
          </a:p>
          <a:p>
            <a:r>
              <a:rPr lang="en-US" sz="1200" dirty="0"/>
              <a:t>Dissolved Oxygen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46E2D-8FB4-2B32-60C6-4527DA6535F1}"/>
              </a:ext>
            </a:extLst>
          </p:cNvPr>
          <p:cNvSpPr txBox="1"/>
          <p:nvPr/>
        </p:nvSpPr>
        <p:spPr>
          <a:xfrm>
            <a:off x="2471351" y="1518190"/>
            <a:ext cx="39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Discrete Water 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4173E-C360-B968-AAC7-2A3FF3775DAA}"/>
              </a:ext>
            </a:extLst>
          </p:cNvPr>
          <p:cNvSpPr txBox="1"/>
          <p:nvPr/>
        </p:nvSpPr>
        <p:spPr>
          <a:xfrm>
            <a:off x="6631408" y="1518190"/>
            <a:ext cx="39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Logger</a:t>
            </a:r>
          </a:p>
        </p:txBody>
      </p:sp>
    </p:spTree>
    <p:extLst>
      <p:ext uri="{BB962C8B-B14F-4D97-AF65-F5344CB8AC3E}">
        <p14:creationId xmlns:p14="http://schemas.microsoft.com/office/powerpoint/2010/main" val="196554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78079D-1E7C-C527-FEDF-F5C020C3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56E4CC-D51F-E83D-C2CA-097356C1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622323"/>
            <a:ext cx="7796540" cy="4506279"/>
          </a:xfrm>
        </p:spPr>
        <p:txBody>
          <a:bodyPr/>
          <a:lstStyle/>
          <a:p>
            <a:r>
              <a:rPr lang="en-US" dirty="0"/>
              <a:t>Review Progress during Commission Meetings- </a:t>
            </a:r>
            <a:r>
              <a:rPr lang="en-US" dirty="0">
                <a:solidFill>
                  <a:srgbClr val="92D050"/>
                </a:solidFill>
              </a:rPr>
              <a:t>preliminary results this summer</a:t>
            </a:r>
          </a:p>
          <a:p>
            <a:r>
              <a:rPr lang="en-US" dirty="0"/>
              <a:t>Signatures Final Quality Assurance Project Plan (QAPP) – </a:t>
            </a:r>
            <a:r>
              <a:rPr lang="en-US" dirty="0">
                <a:solidFill>
                  <a:srgbClr val="92D050"/>
                </a:solidFill>
              </a:rPr>
              <a:t>Post Final Document on website</a:t>
            </a:r>
          </a:p>
          <a:p>
            <a:r>
              <a:rPr lang="en-US" dirty="0"/>
              <a:t>Field Data Collection – </a:t>
            </a:r>
            <a:r>
              <a:rPr lang="en-US" dirty="0">
                <a:solidFill>
                  <a:srgbClr val="92D050"/>
                </a:solidFill>
              </a:rPr>
              <a:t>through September 2022</a:t>
            </a:r>
          </a:p>
          <a:p>
            <a:r>
              <a:rPr lang="en-US" dirty="0"/>
              <a:t>Data Analysis/Technical Memo of findings – </a:t>
            </a:r>
            <a:r>
              <a:rPr lang="en-US" dirty="0">
                <a:solidFill>
                  <a:srgbClr val="92D050"/>
                </a:solidFill>
              </a:rPr>
              <a:t>Winter 2023</a:t>
            </a:r>
          </a:p>
          <a:p>
            <a:r>
              <a:rPr lang="en-US" dirty="0"/>
              <a:t>Public Engagement – </a:t>
            </a:r>
            <a:r>
              <a:rPr lang="en-US" dirty="0">
                <a:solidFill>
                  <a:srgbClr val="92D050"/>
                </a:solidFill>
              </a:rPr>
              <a:t>ongoing, Winter 2023 meeting</a:t>
            </a:r>
          </a:p>
        </p:txBody>
      </p:sp>
    </p:spTree>
    <p:extLst>
      <p:ext uri="{BB962C8B-B14F-4D97-AF65-F5344CB8AC3E}">
        <p14:creationId xmlns:p14="http://schemas.microsoft.com/office/powerpoint/2010/main" val="33119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C9BBBE-4330-E17A-9259-45CCB35A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71FBE-6669-EDAD-94DE-4BC6A81B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755" y="1346670"/>
            <a:ext cx="5987342" cy="399782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Matt Ladewig, </a:t>
            </a:r>
          </a:p>
          <a:p>
            <a:pPr lvl="1"/>
            <a:r>
              <a:rPr lang="en-US" sz="2800" dirty="0"/>
              <a:t>Project Manager, ESS Group, MLadewig@trccompanies.com</a:t>
            </a:r>
          </a:p>
          <a:p>
            <a:pPr lvl="1"/>
            <a:r>
              <a:rPr lang="en-US" sz="2800" dirty="0"/>
              <a:t>Kimberly Groff, Project Liaison, kimberlygroffma@gmail.com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93B5C-A341-98D4-6172-5F45B2CDB9CD}"/>
              </a:ext>
            </a:extLst>
          </p:cNvPr>
          <p:cNvSpPr txBox="1"/>
          <p:nvPr/>
        </p:nvSpPr>
        <p:spPr>
          <a:xfrm>
            <a:off x="9152731" y="1754659"/>
            <a:ext cx="1099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85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3E58-68F3-5A0D-1A6F-295CE154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Silver Lake Water Quality Monitoring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AC97-4B75-9594-88A5-4DBC62F9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Project Goals/Objectives</a:t>
            </a:r>
          </a:p>
          <a:p>
            <a:r>
              <a:rPr lang="en-US" sz="3600" dirty="0"/>
              <a:t>Project Organization</a:t>
            </a:r>
          </a:p>
          <a:p>
            <a:r>
              <a:rPr lang="en-US" sz="3600" dirty="0"/>
              <a:t>Project Components/Timeline</a:t>
            </a:r>
          </a:p>
          <a:p>
            <a:r>
              <a:rPr lang="en-US" sz="3600" dirty="0"/>
              <a:t>Silver Lake Sampling Design</a:t>
            </a:r>
          </a:p>
          <a:p>
            <a:r>
              <a:rPr lang="en-US" sz="3600" dirty="0"/>
              <a:t>Next Steps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2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5EEAE5-9DDE-96F9-7A32-2A046E93B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97"/>
          <a:stretch/>
        </p:blipFill>
        <p:spPr bwMode="auto">
          <a:xfrm>
            <a:off x="6096000" y="1614309"/>
            <a:ext cx="4620444" cy="335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33CD01-009F-2C4A-A98D-25605993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4BFB-70F5-0B01-6065-2D20071B2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1809" y="1045897"/>
            <a:ext cx="4300747" cy="483591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Silver Lake is Public Water Supply</a:t>
            </a:r>
          </a:p>
          <a:p>
            <a:r>
              <a:rPr lang="en-US" sz="2800" dirty="0"/>
              <a:t>System includes diversions from Monponsett and Furnace Ponds</a:t>
            </a:r>
          </a:p>
          <a:p>
            <a:r>
              <a:rPr lang="en-US" sz="2800" dirty="0"/>
              <a:t>Concerns over water quality/quantity</a:t>
            </a:r>
          </a:p>
          <a:p>
            <a:r>
              <a:rPr lang="en-US" sz="2800" i="1" dirty="0"/>
              <a:t>Silver Lake Impairments: Fish Passage Barrier (</a:t>
            </a:r>
            <a:r>
              <a:rPr lang="en-US" sz="2800" i="1" dirty="0">
                <a:solidFill>
                  <a:srgbClr val="92D050"/>
                </a:solidFill>
              </a:rPr>
              <a:t>new</a:t>
            </a:r>
            <a:r>
              <a:rPr lang="en-US" sz="2800" i="1" dirty="0"/>
              <a:t>), Flow Regime Modification, and Dissolved Oxygen </a:t>
            </a:r>
            <a:r>
              <a:rPr lang="en-US" sz="2800" i="1" dirty="0">
                <a:solidFill>
                  <a:srgbClr val="92D050"/>
                </a:solidFill>
              </a:rPr>
              <a:t>(new)</a:t>
            </a:r>
          </a:p>
          <a:p>
            <a:r>
              <a:rPr lang="en-US" sz="2800" i="1" dirty="0"/>
              <a:t>East/West Monponsett, Jones River, Eel River, Furnace Pond all impaired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3E1DC-87ED-8439-C5BA-3B2DC50FA969}"/>
              </a:ext>
            </a:extLst>
          </p:cNvPr>
          <p:cNvSpPr txBox="1"/>
          <p:nvPr/>
        </p:nvSpPr>
        <p:spPr>
          <a:xfrm>
            <a:off x="6870357" y="5027837"/>
            <a:ext cx="430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North South Rivers Watershed Association</a:t>
            </a:r>
          </a:p>
        </p:txBody>
      </p:sp>
    </p:spTree>
    <p:extLst>
      <p:ext uri="{BB962C8B-B14F-4D97-AF65-F5344CB8AC3E}">
        <p14:creationId xmlns:p14="http://schemas.microsoft.com/office/powerpoint/2010/main" val="60357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9512CE-B32F-DCD9-01EC-403986B5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78" y="196688"/>
            <a:ext cx="6825999" cy="64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0271-B9F7-9B01-B2F1-7C0F608A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Goals/Objectives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C4C8-92A6-4BBD-779F-ACF4417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97" y="1482811"/>
            <a:ext cx="9112042" cy="4567133"/>
          </a:xfrm>
        </p:spPr>
        <p:txBody>
          <a:bodyPr/>
          <a:lstStyle/>
          <a:p>
            <a:pPr lvl="0"/>
            <a:r>
              <a:rPr lang="en-US" sz="2800" dirty="0"/>
              <a:t>Collect water quality data to help inform community management decisions to address water quality and quantity issues in Silver Lake and connected water bodies </a:t>
            </a:r>
          </a:p>
          <a:p>
            <a:pPr lvl="0"/>
            <a:r>
              <a:rPr lang="en-US" sz="2800" dirty="0"/>
              <a:t>Develop a baseline understanding of current water quality and continue to develop solutions-oriented relationships with the City of Brockton’s Water Division and the public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95C27-1ABF-4F61-87B5-C6A047E7DEB5}"/>
              </a:ext>
            </a:extLst>
          </p:cNvPr>
          <p:cNvSpPr txBox="1"/>
          <p:nvPr/>
        </p:nvSpPr>
        <p:spPr>
          <a:xfrm>
            <a:off x="1742303" y="5865278"/>
            <a:ext cx="93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https://www.centralplymouthcountywater.org/water-quality-monitoring-at-silver-lake.html</a:t>
            </a:r>
          </a:p>
        </p:txBody>
      </p:sp>
    </p:spTree>
    <p:extLst>
      <p:ext uri="{BB962C8B-B14F-4D97-AF65-F5344CB8AC3E}">
        <p14:creationId xmlns:p14="http://schemas.microsoft.com/office/powerpoint/2010/main" val="320316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2D9E-F007-EBBF-1D7C-B1712702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51" y="387907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Project Organization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1D884C-540B-E5DA-732B-B35CC7EBB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44" t="5040" r="4135"/>
          <a:stretch/>
        </p:blipFill>
        <p:spPr>
          <a:xfrm>
            <a:off x="2784803" y="1073792"/>
            <a:ext cx="6309771" cy="5482799"/>
          </a:xfrm>
        </p:spPr>
      </p:pic>
    </p:spTree>
    <p:extLst>
      <p:ext uri="{BB962C8B-B14F-4D97-AF65-F5344CB8AC3E}">
        <p14:creationId xmlns:p14="http://schemas.microsoft.com/office/powerpoint/2010/main" val="5672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9128-A002-A450-F17F-3A0757B5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Components/Timeline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B76D-A9C6-DAEE-CF5F-D4D5D59F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724" y="1545489"/>
            <a:ext cx="9082217" cy="399782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Sampling and Analysis Plan (SAP) - </a:t>
            </a:r>
            <a:r>
              <a:rPr lang="en-US" sz="2800" dirty="0">
                <a:solidFill>
                  <a:srgbClr val="92D050"/>
                </a:solidFill>
              </a:rPr>
              <a:t>Complete</a:t>
            </a:r>
          </a:p>
          <a:p>
            <a:r>
              <a:rPr lang="en-US" sz="2800" dirty="0"/>
              <a:t>Public Participation Plan (PPP) - </a:t>
            </a:r>
            <a:r>
              <a:rPr lang="en-US" sz="2800" dirty="0">
                <a:solidFill>
                  <a:srgbClr val="92D050"/>
                </a:solidFill>
              </a:rPr>
              <a:t>Complete</a:t>
            </a:r>
          </a:p>
          <a:p>
            <a:r>
              <a:rPr lang="en-US" sz="2800" dirty="0"/>
              <a:t>Public Engagement - </a:t>
            </a:r>
            <a:r>
              <a:rPr lang="en-US" sz="2800" dirty="0">
                <a:solidFill>
                  <a:srgbClr val="92D050"/>
                </a:solidFill>
              </a:rPr>
              <a:t>Aug. 2021, Winter 2023</a:t>
            </a:r>
          </a:p>
          <a:p>
            <a:r>
              <a:rPr lang="en-US" sz="2800" dirty="0"/>
              <a:t>Final Quality Assurance Project Plan (QAPP) - </a:t>
            </a:r>
            <a:r>
              <a:rPr lang="en-US" sz="2800" dirty="0">
                <a:solidFill>
                  <a:srgbClr val="92D050"/>
                </a:solidFill>
              </a:rPr>
              <a:t>Complete</a:t>
            </a:r>
          </a:p>
          <a:p>
            <a:r>
              <a:rPr lang="en-US" sz="2800" dirty="0"/>
              <a:t>Field Data Collection – </a:t>
            </a:r>
            <a:r>
              <a:rPr lang="en-US" sz="2800" dirty="0">
                <a:solidFill>
                  <a:srgbClr val="92D050"/>
                </a:solidFill>
              </a:rPr>
              <a:t>Aug. 2021 to September 2022</a:t>
            </a:r>
          </a:p>
          <a:p>
            <a:r>
              <a:rPr lang="en-US" sz="2800" dirty="0"/>
              <a:t>Data Analysis and Technical Memo – </a:t>
            </a:r>
            <a:r>
              <a:rPr lang="en-US" sz="2800" dirty="0">
                <a:solidFill>
                  <a:srgbClr val="92D050"/>
                </a:solidFill>
              </a:rPr>
              <a:t>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AF265-673E-597F-860F-31142C1EF9A6}"/>
              </a:ext>
            </a:extLst>
          </p:cNvPr>
          <p:cNvSpPr txBox="1"/>
          <p:nvPr/>
        </p:nvSpPr>
        <p:spPr>
          <a:xfrm>
            <a:off x="1742303" y="5865278"/>
            <a:ext cx="93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https://www.centralplymouthcountywater.org/water-quality-monitoring-at-silver-lake.html</a:t>
            </a:r>
          </a:p>
        </p:txBody>
      </p:sp>
    </p:spTree>
    <p:extLst>
      <p:ext uri="{BB962C8B-B14F-4D97-AF65-F5344CB8AC3E}">
        <p14:creationId xmlns:p14="http://schemas.microsoft.com/office/powerpoint/2010/main" val="404943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2FEE-B268-CA6A-B14F-F8D62A53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51" y="422805"/>
            <a:ext cx="7958331" cy="1077229"/>
          </a:xfrm>
        </p:spPr>
        <p:txBody>
          <a:bodyPr/>
          <a:lstStyle/>
          <a:p>
            <a:r>
              <a:rPr lang="en-US" dirty="0"/>
              <a:t>Silver Lake Project Sampling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A49E-47A0-0B87-2D6F-112640ED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8" y="1507524"/>
            <a:ext cx="8372197" cy="4831492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rgbClr val="92D050"/>
                </a:solidFill>
              </a:rPr>
              <a:t>Silver Lake Mapping </a:t>
            </a:r>
            <a:r>
              <a:rPr lang="en-US" sz="2400" dirty="0"/>
              <a:t>(Bathymetry, Aquatic Plants, Macroinvertebrates)</a:t>
            </a:r>
          </a:p>
          <a:p>
            <a:r>
              <a:rPr lang="en-US" sz="2400" i="1" dirty="0">
                <a:solidFill>
                  <a:srgbClr val="92D050"/>
                </a:solidFill>
              </a:rPr>
              <a:t>Silver Lake Water Quality </a:t>
            </a:r>
            <a:r>
              <a:rPr lang="en-US" sz="2400" dirty="0"/>
              <a:t>(Discrete water quality, data loggers)</a:t>
            </a:r>
          </a:p>
          <a:p>
            <a:r>
              <a:rPr lang="en-US" sz="2400" i="1" dirty="0">
                <a:solidFill>
                  <a:srgbClr val="92D050"/>
                </a:solidFill>
              </a:rPr>
              <a:t>Monponsett/Furnace Diversions </a:t>
            </a:r>
            <a:r>
              <a:rPr lang="en-US" sz="2400" dirty="0"/>
              <a:t>(Discrete water quality, data loggers)</a:t>
            </a:r>
          </a:p>
          <a:p>
            <a:r>
              <a:rPr lang="en-US" sz="2400" i="1" dirty="0">
                <a:solidFill>
                  <a:srgbClr val="92D050"/>
                </a:solidFill>
              </a:rPr>
              <a:t>Upstream/Downstream tributary </a:t>
            </a:r>
            <a:r>
              <a:rPr lang="en-US" sz="2400" dirty="0"/>
              <a:t>(Discrete water quality, data loggers, stream discharge)</a:t>
            </a:r>
          </a:p>
          <a:p>
            <a:r>
              <a:rPr lang="en-US" sz="2400" i="1" dirty="0">
                <a:solidFill>
                  <a:srgbClr val="92D050"/>
                </a:solidFill>
              </a:rPr>
              <a:t>Groundwater Assessment </a:t>
            </a:r>
            <a:r>
              <a:rPr lang="en-US" sz="2400" dirty="0"/>
              <a:t>(Discrete water quality)</a:t>
            </a:r>
          </a:p>
        </p:txBody>
      </p:sp>
    </p:spTree>
    <p:extLst>
      <p:ext uri="{BB962C8B-B14F-4D97-AF65-F5344CB8AC3E}">
        <p14:creationId xmlns:p14="http://schemas.microsoft.com/office/powerpoint/2010/main" val="290600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CAFFA-6A90-6849-AF66-8332A525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985" y="500100"/>
            <a:ext cx="7043320" cy="5930631"/>
          </a:xfrm>
        </p:spPr>
      </p:pic>
    </p:spTree>
    <p:extLst>
      <p:ext uri="{BB962C8B-B14F-4D97-AF65-F5344CB8AC3E}">
        <p14:creationId xmlns:p14="http://schemas.microsoft.com/office/powerpoint/2010/main" val="114231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{28DE475D-E817-2D4E-879F-A1B8FDFC08FE}tf16401378</Template>
  <TotalTime>326</TotalTime>
  <Words>432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PowerPoint Presentation</vt:lpstr>
      <vt:lpstr>Silver Lake Water Quality Monitoring Overview</vt:lpstr>
      <vt:lpstr>Introduction</vt:lpstr>
      <vt:lpstr>PowerPoint Presentation</vt:lpstr>
      <vt:lpstr>Project Goals/Objectives</vt:lpstr>
      <vt:lpstr>Project Organization</vt:lpstr>
      <vt:lpstr>Project Components/Timeline</vt:lpstr>
      <vt:lpstr>Silver Lake Project Sampling Design</vt:lpstr>
      <vt:lpstr>PowerPoint Presentation</vt:lpstr>
      <vt:lpstr>PowerPoint Presentation</vt:lpstr>
      <vt:lpstr>Silver Lake Monitoring Parameters</vt:lpstr>
      <vt:lpstr>Next Steps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Groff</dc:creator>
  <cp:lastModifiedBy>Kimberly Groff</cp:lastModifiedBy>
  <cp:revision>7</cp:revision>
  <dcterms:created xsi:type="dcterms:W3CDTF">2022-04-25T21:18:09Z</dcterms:created>
  <dcterms:modified xsi:type="dcterms:W3CDTF">2022-04-26T17:04:26Z</dcterms:modified>
</cp:coreProperties>
</file>